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25A28-2C27-4346-BAF5-374F10606039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967F-B572-4F71-9A37-9AAB8A571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258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25A28-2C27-4346-BAF5-374F10606039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967F-B572-4F71-9A37-9AAB8A571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45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25A28-2C27-4346-BAF5-374F10606039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967F-B572-4F71-9A37-9AAB8A571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74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25A28-2C27-4346-BAF5-374F10606039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967F-B572-4F71-9A37-9AAB8A571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40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25A28-2C27-4346-BAF5-374F10606039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967F-B572-4F71-9A37-9AAB8A571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7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25A28-2C27-4346-BAF5-374F10606039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967F-B572-4F71-9A37-9AAB8A571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12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25A28-2C27-4346-BAF5-374F10606039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967F-B572-4F71-9A37-9AAB8A571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4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25A28-2C27-4346-BAF5-374F10606039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967F-B572-4F71-9A37-9AAB8A571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08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25A28-2C27-4346-BAF5-374F10606039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967F-B572-4F71-9A37-9AAB8A571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91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25A28-2C27-4346-BAF5-374F10606039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967F-B572-4F71-9A37-9AAB8A571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4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25A28-2C27-4346-BAF5-374F10606039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F967F-B572-4F71-9A37-9AAB8A571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65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25A28-2C27-4346-BAF5-374F10606039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F967F-B572-4F71-9A37-9AAB8A571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3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0796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7694023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    </a:t>
            </a:r>
            <a:endParaRPr lang="ru-RU" sz="9600" dirty="0" smtClean="0">
              <a:solidFill>
                <a:srgbClr val="FF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БАШҠОРТ </a:t>
            </a:r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ТЕЛЕ КӨНӨ</a:t>
            </a:r>
          </a:p>
          <a:p>
            <a:r>
              <a:rPr lang="ba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Ғәлимуллин Ирхан, </a:t>
            </a:r>
          </a:p>
          <a:p>
            <a:r>
              <a:rPr lang="ba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Раевка ауылы гимназияһының 8 А класс уҡыусыһы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14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86444" cy="6858000"/>
          </a:xfrm>
        </p:spPr>
      </p:pic>
    </p:spTree>
    <p:extLst>
      <p:ext uri="{BB962C8B-B14F-4D97-AF65-F5344CB8AC3E}">
        <p14:creationId xmlns:p14="http://schemas.microsoft.com/office/powerpoint/2010/main" val="3830880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11085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7470"/>
          </a:xfrm>
        </p:spPr>
      </p:pic>
    </p:spTree>
    <p:extLst>
      <p:ext uri="{BB962C8B-B14F-4D97-AF65-F5344CB8AC3E}">
        <p14:creationId xmlns:p14="http://schemas.microsoft.com/office/powerpoint/2010/main" val="2689588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04002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3718" cy="6858000"/>
          </a:xfrm>
        </p:spPr>
      </p:pic>
    </p:spTree>
    <p:extLst>
      <p:ext uri="{BB962C8B-B14F-4D97-AF65-F5344CB8AC3E}">
        <p14:creationId xmlns:p14="http://schemas.microsoft.com/office/powerpoint/2010/main" val="176507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86399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1" y="-270456"/>
            <a:ext cx="12295031" cy="7128456"/>
          </a:xfrm>
        </p:spPr>
      </p:pic>
    </p:spTree>
    <p:extLst>
      <p:ext uri="{BB962C8B-B14F-4D97-AF65-F5344CB8AC3E}">
        <p14:creationId xmlns:p14="http://schemas.microsoft.com/office/powerpoint/2010/main" val="155364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" name="Объект 1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4744"/>
          </a:xfrm>
        </p:spPr>
      </p:pic>
    </p:spTree>
    <p:extLst>
      <p:ext uri="{BB962C8B-B14F-4D97-AF65-F5344CB8AC3E}">
        <p14:creationId xmlns:p14="http://schemas.microsoft.com/office/powerpoint/2010/main" val="1913394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300" y="0"/>
            <a:ext cx="12346546" cy="6858000"/>
          </a:xfrm>
        </p:spPr>
      </p:pic>
    </p:spTree>
    <p:extLst>
      <p:ext uri="{BB962C8B-B14F-4D97-AF65-F5344CB8AC3E}">
        <p14:creationId xmlns:p14="http://schemas.microsoft.com/office/powerpoint/2010/main" val="412644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324" cy="6858000"/>
          </a:xfrm>
        </p:spPr>
      </p:pic>
    </p:spTree>
    <p:extLst>
      <p:ext uri="{BB962C8B-B14F-4D97-AF65-F5344CB8AC3E}">
        <p14:creationId xmlns:p14="http://schemas.microsoft.com/office/powerpoint/2010/main" val="1811975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7547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9652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84996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699" y="-618186"/>
            <a:ext cx="12436699" cy="7353837"/>
          </a:xfrm>
        </p:spPr>
      </p:pic>
    </p:spTree>
    <p:extLst>
      <p:ext uri="{BB962C8B-B14F-4D97-AF65-F5344CB8AC3E}">
        <p14:creationId xmlns:p14="http://schemas.microsoft.com/office/powerpoint/2010/main" val="214000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1972"/>
            <a:ext cx="13355392" cy="7179972"/>
          </a:xfrm>
        </p:spPr>
      </p:pic>
    </p:spTree>
    <p:extLst>
      <p:ext uri="{BB962C8B-B14F-4D97-AF65-F5344CB8AC3E}">
        <p14:creationId xmlns:p14="http://schemas.microsoft.com/office/powerpoint/2010/main" val="2912341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18912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14</Words>
  <Application>Microsoft Office PowerPoint</Application>
  <PresentationFormat>Широкоэкранный</PresentationFormat>
  <Paragraphs>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Gungsuh</vt:lpstr>
      <vt:lpstr>Arial</vt:lpstr>
      <vt:lpstr>Calibri</vt:lpstr>
      <vt:lpstr>Calibri Light</vt:lpstr>
      <vt:lpstr>Times New Roman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Гульназ</cp:lastModifiedBy>
  <cp:revision>4</cp:revision>
  <dcterms:created xsi:type="dcterms:W3CDTF">2019-04-17T06:34:12Z</dcterms:created>
  <dcterms:modified xsi:type="dcterms:W3CDTF">2020-11-30T10:28:44Z</dcterms:modified>
</cp:coreProperties>
</file>